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783" r:id="rId2"/>
    <p:sldId id="765" r:id="rId3"/>
    <p:sldId id="74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5A21-E678-4F84-87B2-FB590913EDC1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F8215-1730-4559-8385-A142456630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45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C3459AB6-A990-D64C-45A6-76FB091577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9219" name="Notizenplatzhalter 2">
            <a:extLst>
              <a:ext uri="{FF2B5EF4-FFF2-40B4-BE49-F238E27FC236}">
                <a16:creationId xmlns:a16="http://schemas.microsoft.com/office/drawing/2014/main" id="{DDDA833C-A819-A6DD-2E13-EAFFBF07B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9220" name="Foliennummernplatzhalter 3">
            <a:extLst>
              <a:ext uri="{FF2B5EF4-FFF2-40B4-BE49-F238E27FC236}">
                <a16:creationId xmlns:a16="http://schemas.microsoft.com/office/drawing/2014/main" id="{8B32EF83-6CA4-35F0-6B06-CED81361B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F5988F-3D9C-460F-BE30-6A30F55240C7}" type="slidenum">
              <a:rPr lang="de-DE" altLang="de-DE" smtClean="0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bildplatzhalter 1">
            <a:extLst>
              <a:ext uri="{FF2B5EF4-FFF2-40B4-BE49-F238E27FC236}">
                <a16:creationId xmlns:a16="http://schemas.microsoft.com/office/drawing/2014/main" id="{EC4F4308-B6ED-0A29-C8B7-5A10B0D398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1267" name="Notizenplatzhalter 2">
            <a:extLst>
              <a:ext uri="{FF2B5EF4-FFF2-40B4-BE49-F238E27FC236}">
                <a16:creationId xmlns:a16="http://schemas.microsoft.com/office/drawing/2014/main" id="{C03CFF6C-8331-3C3C-89FA-6B5C556633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11268" name="Foliennummernplatzhalter 3">
            <a:extLst>
              <a:ext uri="{FF2B5EF4-FFF2-40B4-BE49-F238E27FC236}">
                <a16:creationId xmlns:a16="http://schemas.microsoft.com/office/drawing/2014/main" id="{F6739598-81D8-3BF6-1B27-F6CDD08E3B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56234E-98EF-4B0E-BC69-CE63BBCAD199}" type="slidenum">
              <a:rPr lang="de-DE" altLang="de-DE" smtClean="0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561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8688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5259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folie1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3472D4A2-1D90-26C3-B96F-33E3549F45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1" y="355600"/>
            <a:ext cx="1941635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800380" y="4043828"/>
            <a:ext cx="7200000" cy="1680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600">
                <a:solidFill>
                  <a:schemeClr val="bg1"/>
                </a:solidFill>
              </a:defRPr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800380" y="2363828"/>
            <a:ext cx="7200000" cy="1680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ts val="5200"/>
              </a:lnSpc>
              <a:spcBef>
                <a:spcPts val="0"/>
              </a:spcBef>
              <a:buNone/>
              <a:defRPr sz="5200" b="0" i="0" baseline="0">
                <a:solidFill>
                  <a:schemeClr val="bg1"/>
                </a:solidFill>
                <a:latin typeface="SPD TheSans Versal ExtraBold" panose="020B0502050302020203" pitchFamily="34" charset="77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2600"/>
            </a:lvl2pPr>
            <a:lvl3pPr marL="742927" indent="0">
              <a:lnSpc>
                <a:spcPct val="100000"/>
              </a:lnSpc>
              <a:buNone/>
              <a:defRPr/>
            </a:lvl3pPr>
            <a:lvl4pPr marL="1114391" indent="0">
              <a:lnSpc>
                <a:spcPct val="100000"/>
              </a:lnSpc>
              <a:buNone/>
              <a:defRPr/>
            </a:lvl4pPr>
            <a:lvl5pPr marL="1485854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829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50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36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356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945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84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1">
            <a:extLst>
              <a:ext uri="{FF2B5EF4-FFF2-40B4-BE49-F238E27FC236}">
                <a16:creationId xmlns:a16="http://schemas.microsoft.com/office/drawing/2014/main" id="{95FD46C5-CE81-3F3A-91F3-F293EC546C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4763" y="0"/>
            <a:ext cx="9148763" cy="798513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Tx/>
              <a:buChar char="•"/>
              <a:defRPr/>
            </a:pPr>
            <a:endParaRPr lang="de-DE" altLang="de-DE"/>
          </a:p>
        </p:txBody>
      </p:sp>
      <p:pic>
        <p:nvPicPr>
          <p:cNvPr id="8" name="Grafik 5">
            <a:extLst>
              <a:ext uri="{FF2B5EF4-FFF2-40B4-BE49-F238E27FC236}">
                <a16:creationId xmlns:a16="http://schemas.microsoft.com/office/drawing/2014/main" id="{5AB20F83-28FE-7D4B-0A8F-6807DD6515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-3175"/>
            <a:ext cx="803276" cy="80168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75">
            <a:extLst>
              <a:ext uri="{FF2B5EF4-FFF2-40B4-BE49-F238E27FC236}">
                <a16:creationId xmlns:a16="http://schemas.microsoft.com/office/drawing/2014/main" id="{FD7C96C5-00B9-0F97-1E6B-6217A0CDE03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900" y="6483350"/>
            <a:ext cx="7088188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de-DE" altLang="de-DE" sz="1200" b="1" dirty="0">
                <a:solidFill>
                  <a:srgbClr val="FF9933"/>
                </a:solidFill>
              </a:rPr>
              <a:t>AG 60</a:t>
            </a:r>
            <a:r>
              <a:rPr lang="de-DE" altLang="de-DE" sz="1200" b="1" i="1" dirty="0">
                <a:solidFill>
                  <a:srgbClr val="FF9933"/>
                </a:solidFill>
              </a:rPr>
              <a:t>plus</a:t>
            </a:r>
            <a:r>
              <a:rPr lang="de-DE" altLang="de-DE" sz="1200" b="1" dirty="0">
                <a:solidFill>
                  <a:srgbClr val="FF9933"/>
                </a:solidFill>
              </a:rPr>
              <a:t> im GV-Bad Bergzabern | GV-Konferenz 2023 mit Neuwahlen</a:t>
            </a:r>
          </a:p>
        </p:txBody>
      </p:sp>
      <p:sp>
        <p:nvSpPr>
          <p:cNvPr id="11" name="Rectangle 66">
            <a:extLst>
              <a:ext uri="{FF2B5EF4-FFF2-40B4-BE49-F238E27FC236}">
                <a16:creationId xmlns:a16="http://schemas.microsoft.com/office/drawing/2014/main" id="{60E7CEE3-4451-1222-A186-9562A816C9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071581" y="6502400"/>
            <a:ext cx="2076450" cy="2571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2588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defRPr/>
            </a:pPr>
            <a:r>
              <a:rPr lang="de-DE" altLang="de-DE" sz="1200" dirty="0"/>
              <a:t> WT </a:t>
            </a:r>
            <a:fld id="{9619BF72-B842-40E8-94E4-95BF8A41D085}" type="slidenum">
              <a:rPr lang="de-DE" altLang="de-DE" sz="1200" b="1" smtClean="0"/>
              <a:pPr algn="r">
                <a:lnSpc>
                  <a:spcPct val="90000"/>
                </a:lnSpc>
                <a:defRPr/>
              </a:pPr>
              <a:t>‹Nr.›</a:t>
            </a:fld>
            <a:endParaRPr lang="de-DE" altLang="de-DE" sz="1200" b="1" dirty="0"/>
          </a:p>
        </p:txBody>
      </p:sp>
    </p:spTree>
    <p:extLst>
      <p:ext uri="{BB962C8B-B14F-4D97-AF65-F5344CB8AC3E}">
        <p14:creationId xmlns:p14="http://schemas.microsoft.com/office/powerpoint/2010/main" val="43934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2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404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0D88DE-26B7-4AB5-A3D5-B2D4310DBF79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389888-B0FC-4EA1-BBED-586881B17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62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Untertitel 6">
            <a:extLst>
              <a:ext uri="{FF2B5EF4-FFF2-40B4-BE49-F238E27FC236}">
                <a16:creationId xmlns:a16="http://schemas.microsoft.com/office/drawing/2014/main" id="{072E673F-7597-3254-49D7-3B99556A77C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85775" y="4043363"/>
            <a:ext cx="8483600" cy="1681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endParaRPr lang="de-DE" altLang="de-DE" sz="2000" b="1"/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de-DE" altLang="de-DE" sz="2000" b="1"/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de-DE" altLang="de-DE" sz="2000" b="1"/>
              <a:t>am 14. Dezember 2023 in Schweigen-Rechtenbach, Schweigener Hof</a:t>
            </a:r>
          </a:p>
          <a:p>
            <a:pPr algn="l">
              <a:spcBef>
                <a:spcPct val="0"/>
              </a:spcBef>
            </a:pPr>
            <a:endParaRPr lang="de-DE" altLang="de-DE" sz="2000"/>
          </a:p>
        </p:txBody>
      </p:sp>
      <p:sp>
        <p:nvSpPr>
          <p:cNvPr id="7171" name="Textplatzhalter 7">
            <a:extLst>
              <a:ext uri="{FF2B5EF4-FFF2-40B4-BE49-F238E27FC236}">
                <a16:creationId xmlns:a16="http://schemas.microsoft.com/office/drawing/2014/main" id="{3E598154-FCA0-860C-664A-2B6AACC5628C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 bwMode="auto">
          <a:xfrm>
            <a:off x="825409" y="2363790"/>
            <a:ext cx="8231505" cy="1679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altLang="de-DE" sz="4000" b="1" dirty="0" err="1">
                <a:latin typeface="SPD TheSans Versal ExtraBold"/>
              </a:rPr>
              <a:t>Herzlich</a:t>
            </a:r>
            <a:r>
              <a:rPr lang="en-US" altLang="de-DE" sz="4000" b="1" dirty="0">
                <a:latin typeface="SPD TheSans Versal ExtraBold"/>
              </a:rPr>
              <a:t> </a:t>
            </a:r>
            <a:r>
              <a:rPr lang="en-US" altLang="de-DE" sz="4000" b="1" dirty="0" err="1">
                <a:latin typeface="SPD TheSans Versal ExtraBold"/>
              </a:rPr>
              <a:t>Willkommen</a:t>
            </a:r>
            <a:endParaRPr lang="en-US" altLang="de-DE" sz="4000" b="1" dirty="0">
              <a:latin typeface="SPD TheSans Versal ExtraBold"/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altLang="de-DE" sz="2800" b="1" dirty="0">
              <a:latin typeface="SPD TheSans Versal ExtraBold"/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altLang="de-DE" sz="2800" b="1" dirty="0" err="1">
                <a:latin typeface="SPD TheSans Versal ExtraBold"/>
              </a:rPr>
              <a:t>zur</a:t>
            </a:r>
            <a:r>
              <a:rPr lang="en-US" altLang="de-DE" sz="2800" b="1" dirty="0">
                <a:latin typeface="SPD TheSans Versal ExtraBold"/>
              </a:rPr>
              <a:t> GV-</a:t>
            </a:r>
            <a:r>
              <a:rPr lang="en-US" altLang="de-DE" sz="2800" b="1" dirty="0" err="1">
                <a:latin typeface="SPD TheSans Versal ExtraBold"/>
              </a:rPr>
              <a:t>Konferenz</a:t>
            </a:r>
            <a:r>
              <a:rPr lang="en-US" altLang="de-DE" sz="2800" b="1" dirty="0">
                <a:latin typeface="SPD TheSans Versal ExtraBold"/>
              </a:rPr>
              <a:t> 2023 der AG 60</a:t>
            </a:r>
            <a:r>
              <a:rPr lang="en-US" altLang="de-DE" sz="2800" b="1" i="1" dirty="0">
                <a:latin typeface="SPD TheSans Versal ExtraBold"/>
              </a:rPr>
              <a:t>plus</a:t>
            </a:r>
            <a:r>
              <a:rPr lang="en-US" altLang="de-DE" sz="2800" b="1" dirty="0">
                <a:latin typeface="SPD TheSans Versal ExtraBold"/>
              </a:rPr>
              <a:t>-Bad </a:t>
            </a:r>
            <a:r>
              <a:rPr lang="en-US" altLang="de-DE" sz="2800" b="1" dirty="0" err="1">
                <a:latin typeface="SPD TheSans Versal ExtraBold"/>
              </a:rPr>
              <a:t>Bergzabern</a:t>
            </a:r>
            <a:endParaRPr lang="en-US" altLang="de-DE" sz="2800" b="1" dirty="0">
              <a:latin typeface="SPD TheSans Versal ExtraBold"/>
            </a:endParaRPr>
          </a:p>
          <a:p>
            <a:pPr algn="l">
              <a:spcBef>
                <a:spcPct val="0"/>
              </a:spcBef>
            </a:pPr>
            <a:endParaRPr lang="de-DE" altLang="de-DE" sz="2800" dirty="0">
              <a:latin typeface="SPD TheSans Versal ExtraBold"/>
            </a:endParaRPr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BF357FD4-AEFD-A14A-4E59-1CE1D100E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738" y="49215"/>
            <a:ext cx="8337550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>
                <a:solidFill>
                  <a:schemeClr val="bg1"/>
                </a:solidFill>
              </a:rPr>
              <a:t>Verstorbene Mitglieder 2018-2023</a:t>
            </a:r>
            <a:br>
              <a:rPr lang="de-DE" altLang="de-DE">
                <a:solidFill>
                  <a:schemeClr val="bg1"/>
                </a:solidFill>
              </a:rPr>
            </a:br>
            <a:r>
              <a:rPr lang="de-DE" altLang="de-DE">
                <a:solidFill>
                  <a:schemeClr val="bg1"/>
                </a:solidFill>
              </a:rPr>
              <a:t>22 AG 60plus-Genossinnen und Genossen sind verrstorben 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C0215924-3807-91B2-08AE-106187FEF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406741"/>
              </p:ext>
            </p:extLst>
          </p:nvPr>
        </p:nvGraphicFramePr>
        <p:xfrm>
          <a:off x="714377" y="1084263"/>
          <a:ext cx="3857624" cy="4068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3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31.10.2018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Scheydt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Robert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09.12.2018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Lavan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Volker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13.12.2018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Schwarz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Rudolf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16.08.2019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Dillmann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Hans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12.02.2020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Burry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Brunhilde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09.10.2020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Semar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Ernst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27.10.2020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Zopfs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 err="1">
                          <a:solidFill>
                            <a:srgbClr val="0000FF"/>
                          </a:solidFill>
                          <a:effectLst/>
                        </a:rPr>
                        <a:t>Jannpeter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27.10.2020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Masur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 err="1">
                          <a:solidFill>
                            <a:srgbClr val="0000FF"/>
                          </a:solidFill>
                          <a:effectLst/>
                        </a:rPr>
                        <a:t>Hironymus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31.03.2021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Preisig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Elisabeth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16.04.2021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Obentheuer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Hermann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16.09.2021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Schaller</a:t>
                      </a:r>
                      <a:endParaRPr lang="de-DE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Gregor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064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21.10.2021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Halfen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Manfred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F461EF10-2452-1A9B-AF4D-D4778C4AE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487123"/>
              </p:ext>
            </p:extLst>
          </p:nvPr>
        </p:nvGraphicFramePr>
        <p:xfrm>
          <a:off x="4846640" y="1084263"/>
          <a:ext cx="3582987" cy="3124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5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7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12.02.2022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Bast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Klemens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15.05.2022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Löhlein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Helmut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15.08.2022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Hauck</a:t>
                      </a:r>
                      <a:endParaRPr lang="de-DE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Walter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27.08.2022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Stöbener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Richard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23.10.2022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Dörflinger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Horst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31.12.2022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Frey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Gerhard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22.05.2023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Mack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Walter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14.07.2023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>
                          <a:solidFill>
                            <a:srgbClr val="0000FF"/>
                          </a:solidFill>
                          <a:effectLst/>
                        </a:rPr>
                        <a:t>Heft</a:t>
                      </a:r>
                      <a:endParaRPr lang="de-DE" sz="16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Manfred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10.08.2023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Holler</a:t>
                      </a:r>
                      <a:endParaRPr lang="de-DE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Klaus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>
                          <a:solidFill>
                            <a:srgbClr val="0000FF"/>
                          </a:solidFill>
                          <a:effectLst/>
                        </a:rPr>
                        <a:t>07.11.2023</a:t>
                      </a:r>
                      <a:endParaRPr lang="de-DE" sz="16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Helfer</a:t>
                      </a:r>
                      <a:endParaRPr lang="de-DE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Artur</a:t>
                      </a:r>
                      <a:endParaRPr lang="de-DE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43" name="Text Box 5">
            <a:extLst>
              <a:ext uri="{FF2B5EF4-FFF2-40B4-BE49-F238E27FC236}">
                <a16:creationId xmlns:a16="http://schemas.microsoft.com/office/drawing/2014/main" id="{C8D2C735-D13E-BD79-4A57-BAE38C70A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9561" y="5969000"/>
            <a:ext cx="977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de-DE" altLang="de-DE" sz="1800">
                <a:solidFill>
                  <a:srgbClr val="00B050"/>
                </a:solidFill>
              </a:rPr>
              <a:t>Wir werden unseren Verstorbenen ein ehrendes Andenken bewahren!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243A7BF0-F631-D002-790F-74FB07A6D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740" y="84140"/>
            <a:ext cx="169703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chemeClr val="bg1"/>
                </a:solidFill>
              </a:rPr>
              <a:t>Tagesordnung </a:t>
            </a:r>
          </a:p>
        </p:txBody>
      </p:sp>
      <p:sp>
        <p:nvSpPr>
          <p:cNvPr id="6147" name="Text Box 5">
            <a:extLst>
              <a:ext uri="{FF2B5EF4-FFF2-40B4-BE49-F238E27FC236}">
                <a16:creationId xmlns:a16="http://schemas.microsoft.com/office/drawing/2014/main" id="{E7839DCC-7E60-A393-3860-4C8D439E4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90" y="720727"/>
            <a:ext cx="8175625" cy="5857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712788" algn="l"/>
                <a:tab pos="4000500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Eröffnung / Begrüßung, Gedenken an verstorbene AG 60plus-Mitglieder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Genehmigung der Tagesordnung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Grußworte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Konstituierung</a:t>
            </a:r>
            <a:br>
              <a:rPr lang="de-DE" sz="1800" dirty="0">
                <a:solidFill>
                  <a:srgbClr val="0000FF"/>
                </a:solidFill>
              </a:rPr>
            </a:br>
            <a:r>
              <a:rPr lang="de-DE" sz="1800" dirty="0">
                <a:solidFill>
                  <a:srgbClr val="0000FF"/>
                </a:solidFill>
              </a:rPr>
              <a:t>- Wahl eines/r Versammlungsleiters/in </a:t>
            </a:r>
            <a:br>
              <a:rPr lang="de-DE" sz="1800" dirty="0">
                <a:solidFill>
                  <a:srgbClr val="0000FF"/>
                </a:solidFill>
              </a:rPr>
            </a:br>
            <a:r>
              <a:rPr lang="de-DE" sz="1800" dirty="0">
                <a:solidFill>
                  <a:srgbClr val="0000FF"/>
                </a:solidFill>
              </a:rPr>
              <a:t>- Wahl einer Mandatsprüfungs- und Zählkommission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Rechenschaftsbericht des Vorsitzenden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Aussprache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Wahlen</a:t>
            </a:r>
          </a:p>
          <a:p>
            <a:pPr marL="457200" lvl="1" indent="0">
              <a:lnSpc>
                <a:spcPct val="150000"/>
              </a:lnSpc>
              <a:defRPr/>
            </a:pPr>
            <a:r>
              <a:rPr lang="de-DE" sz="1800" dirty="0">
                <a:solidFill>
                  <a:srgbClr val="0000FF"/>
                </a:solidFill>
              </a:rPr>
              <a:t>a. Vorsitzende/r</a:t>
            </a:r>
          </a:p>
          <a:p>
            <a:pPr marL="457200" lvl="1" indent="0">
              <a:lnSpc>
                <a:spcPct val="150000"/>
              </a:lnSpc>
              <a:defRPr/>
            </a:pPr>
            <a:r>
              <a:rPr lang="de-DE" sz="1800" dirty="0">
                <a:solidFill>
                  <a:srgbClr val="0000FF"/>
                </a:solidFill>
              </a:rPr>
              <a:t>b. Stellvertreter/in</a:t>
            </a:r>
          </a:p>
          <a:p>
            <a:pPr marL="457200" lvl="1" indent="0">
              <a:lnSpc>
                <a:spcPct val="150000"/>
              </a:lnSpc>
              <a:defRPr/>
            </a:pPr>
            <a:r>
              <a:rPr lang="de-DE" sz="1800" dirty="0">
                <a:solidFill>
                  <a:srgbClr val="0000FF"/>
                </a:solidFill>
              </a:rPr>
              <a:t>c. Beisitzer/innen  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Verschiedenes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de-DE" sz="1800" dirty="0">
                <a:solidFill>
                  <a:srgbClr val="0000FF"/>
                </a:solidFill>
              </a:rPr>
              <a:t>Schlusswort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160</Words>
  <Application>Microsoft Office PowerPoint</Application>
  <PresentationFormat>Bildschirmpräsentation (4:3)</PresentationFormat>
  <Paragraphs>89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SPD TheSans Versal ExtraBold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Thiel</dc:creator>
  <cp:lastModifiedBy>Wolfgang Thiel</cp:lastModifiedBy>
  <cp:revision>2</cp:revision>
  <dcterms:created xsi:type="dcterms:W3CDTF">2023-12-19T10:38:07Z</dcterms:created>
  <dcterms:modified xsi:type="dcterms:W3CDTF">2023-12-19T10:54:08Z</dcterms:modified>
</cp:coreProperties>
</file>